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3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3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1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8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4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3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0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5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2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3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4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E1367-AD7C-AC47-B069-61AF2734B202}" type="datetimeFigureOut">
              <a:rPr lang="en-US" smtClean="0"/>
              <a:t>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8D6E-117C-EA49-88C2-5C63AC6D5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2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In-Situ Light Scattering for Characterization of Suspended Environmental </a:t>
            </a:r>
            <a:r>
              <a:rPr lang="en-US" dirty="0" err="1"/>
              <a:t>Nanomaterials</a:t>
            </a:r>
            <a:r>
              <a:rPr lang="en-US" dirty="0"/>
              <a:t>: Morphology, Structure and </a:t>
            </a:r>
            <a:r>
              <a:rPr lang="en-US" dirty="0" smtClean="0"/>
              <a:t>Dynamics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7000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i="1" dirty="0" smtClean="0">
                <a:solidFill>
                  <a:schemeClr val="bg1">
                    <a:lumMod val="75000"/>
                  </a:schemeClr>
                </a:solidFill>
              </a:rPr>
              <a:t>786</a:t>
            </a:r>
            <a:endParaRPr lang="en-US" sz="6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77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Course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Suspended </a:t>
            </a:r>
            <a:r>
              <a:rPr lang="en-US" dirty="0" err="1" smtClean="0"/>
              <a:t>Nanomaterials</a:t>
            </a:r>
            <a:endParaRPr lang="en-US" dirty="0" smtClean="0"/>
          </a:p>
          <a:p>
            <a:r>
              <a:rPr lang="en-US" dirty="0" smtClean="0"/>
              <a:t>Dynamic Light Scattering Basics</a:t>
            </a:r>
          </a:p>
          <a:p>
            <a:pPr lvl="1"/>
            <a:r>
              <a:rPr lang="en-US" dirty="0" smtClean="0"/>
              <a:t>Instrument Overview &amp; Operation</a:t>
            </a:r>
          </a:p>
          <a:p>
            <a:r>
              <a:rPr lang="en-US" dirty="0" smtClean="0"/>
              <a:t>Self Assembly &amp; Colloidal Stability </a:t>
            </a:r>
          </a:p>
          <a:p>
            <a:r>
              <a:rPr lang="en-US" dirty="0" smtClean="0"/>
              <a:t>Aggregate Structures &amp; Internal Dynamics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8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Suspended </a:t>
            </a:r>
            <a:r>
              <a:rPr lang="en-US" dirty="0" err="1" smtClean="0"/>
              <a:t>Nanomaterials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A Little History…</a:t>
            </a:r>
          </a:p>
          <a:p>
            <a:r>
              <a:rPr lang="en-US" dirty="0" smtClean="0"/>
              <a:t>What </a:t>
            </a:r>
            <a:r>
              <a:rPr lang="en-US" dirty="0"/>
              <a:t>are suspended </a:t>
            </a:r>
            <a:r>
              <a:rPr lang="en-US" dirty="0" err="1"/>
              <a:t>nanomaterials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Length scales</a:t>
            </a:r>
            <a:endParaRPr lang="en-US" dirty="0"/>
          </a:p>
          <a:p>
            <a:r>
              <a:rPr lang="en-US" dirty="0"/>
              <a:t>	Complex fluids and soft </a:t>
            </a:r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Emulsions</a:t>
            </a:r>
            <a:r>
              <a:rPr lang="en-US" dirty="0"/>
              <a:t>, foams, gels, dispersions</a:t>
            </a:r>
          </a:p>
          <a:p>
            <a:r>
              <a:rPr lang="en-US" dirty="0" smtClean="0"/>
              <a:t>How </a:t>
            </a:r>
            <a:r>
              <a:rPr lang="en-US" dirty="0"/>
              <a:t>do we investigate these </a:t>
            </a:r>
            <a:r>
              <a:rPr lang="en-US" dirty="0" smtClean="0"/>
              <a:t>samples</a:t>
            </a:r>
          </a:p>
          <a:p>
            <a:pPr lvl="1"/>
            <a:r>
              <a:rPr lang="en-US" dirty="0" smtClean="0"/>
              <a:t>Other techniques: TEM, microscopy</a:t>
            </a:r>
          </a:p>
        </p:txBody>
      </p:sp>
    </p:spTree>
    <p:extLst>
      <p:ext uri="{BB962C8B-B14F-4D97-AF65-F5344CB8AC3E}">
        <p14:creationId xmlns:p14="http://schemas.microsoft.com/office/powerpoint/2010/main" val="196088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Light Scattering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1657"/>
          </a:xfrm>
        </p:spPr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does light interact with matter?</a:t>
            </a:r>
          </a:p>
          <a:p>
            <a:r>
              <a:rPr lang="en-US" dirty="0" smtClean="0"/>
              <a:t>Dynamic </a:t>
            </a:r>
            <a:r>
              <a:rPr lang="en-US" dirty="0" smtClean="0"/>
              <a:t>Light Scattering</a:t>
            </a:r>
          </a:p>
          <a:p>
            <a:pPr lvl="1"/>
            <a:r>
              <a:rPr lang="en-US" dirty="0" smtClean="0"/>
              <a:t>Correlation function</a:t>
            </a:r>
          </a:p>
          <a:p>
            <a:pPr lvl="1"/>
            <a:r>
              <a:rPr lang="en-US"/>
              <a:t>T</a:t>
            </a:r>
            <a:r>
              <a:rPr lang="en-US" smtClean="0"/>
              <a:t>ime</a:t>
            </a:r>
            <a:r>
              <a:rPr lang="en-US" dirty="0" smtClean="0"/>
              <a:t>-scale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Diffusion constant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size</a:t>
            </a:r>
            <a:endParaRPr lang="en-US" dirty="0"/>
          </a:p>
          <a:p>
            <a:r>
              <a:rPr lang="en-US" dirty="0" smtClean="0"/>
              <a:t>Understanding intensity &amp; angle</a:t>
            </a:r>
            <a:endParaRPr lang="en-US" dirty="0"/>
          </a:p>
          <a:p>
            <a:r>
              <a:rPr lang="en-US" dirty="0" smtClean="0"/>
              <a:t>Data Analysis Options and Size Distribution</a:t>
            </a:r>
          </a:p>
          <a:p>
            <a:r>
              <a:rPr lang="en-US" dirty="0" smtClean="0"/>
              <a:t>Instrument Overview &amp;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Practical Matters in Experimental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17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Assembly &amp;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Interparticle</a:t>
            </a:r>
            <a:r>
              <a:rPr lang="en-US" dirty="0" smtClean="0"/>
              <a:t> </a:t>
            </a:r>
            <a:r>
              <a:rPr lang="en-US" dirty="0" smtClean="0"/>
              <a:t>Interactions</a:t>
            </a:r>
          </a:p>
          <a:p>
            <a:pPr lvl="1"/>
            <a:r>
              <a:rPr lang="en-US" dirty="0" smtClean="0"/>
              <a:t>Dispersion forces, electrostatics</a:t>
            </a:r>
          </a:p>
          <a:p>
            <a:pPr lvl="1"/>
            <a:r>
              <a:rPr lang="en-US" dirty="0" smtClean="0"/>
              <a:t>Zeta potential measurement</a:t>
            </a:r>
          </a:p>
          <a:p>
            <a:pPr lvl="1"/>
            <a:r>
              <a:rPr lang="en-US" dirty="0" smtClean="0"/>
              <a:t>Point </a:t>
            </a:r>
            <a:r>
              <a:rPr lang="en-US" dirty="0"/>
              <a:t>of Zero </a:t>
            </a:r>
            <a:r>
              <a:rPr lang="en-US" dirty="0" smtClean="0"/>
              <a:t>Charge</a:t>
            </a:r>
          </a:p>
          <a:p>
            <a:r>
              <a:rPr lang="en-US" dirty="0" smtClean="0"/>
              <a:t>Stable systems</a:t>
            </a:r>
          </a:p>
          <a:p>
            <a:pPr lvl="1"/>
            <a:r>
              <a:rPr lang="en-US" dirty="0" smtClean="0"/>
              <a:t>Surfactant self assembly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icroemulsions</a:t>
            </a:r>
            <a:endParaRPr lang="en-US" dirty="0" smtClean="0"/>
          </a:p>
          <a:p>
            <a:r>
              <a:rPr lang="en-US" dirty="0" smtClean="0"/>
              <a:t>Instability</a:t>
            </a:r>
          </a:p>
          <a:p>
            <a:pPr lvl="1"/>
            <a:r>
              <a:rPr lang="en-US" dirty="0" smtClean="0"/>
              <a:t>Fractal growth</a:t>
            </a:r>
          </a:p>
          <a:p>
            <a:pPr lvl="1"/>
            <a:r>
              <a:rPr lang="en-US" dirty="0" smtClean="0"/>
              <a:t>Sedimentation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5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Aggregate Structures &amp; Internal Dynamics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/>
          </a:bodyPr>
          <a:lstStyle/>
          <a:p>
            <a:r>
              <a:rPr lang="en-US" dirty="0" smtClean="0"/>
              <a:t>Static Light Scattering</a:t>
            </a:r>
            <a:endParaRPr lang="en-US" dirty="0" smtClean="0"/>
          </a:p>
          <a:p>
            <a:pPr lvl="1"/>
            <a:r>
              <a:rPr lang="en-US" dirty="0" smtClean="0"/>
              <a:t>Measurements of large molecules</a:t>
            </a:r>
            <a:endParaRPr lang="en-US" dirty="0" smtClean="0"/>
          </a:p>
          <a:p>
            <a:pPr lvl="1"/>
            <a:r>
              <a:rPr lang="en-US" dirty="0" smtClean="0"/>
              <a:t>Form and structure factor for aggregates</a:t>
            </a:r>
          </a:p>
          <a:p>
            <a:pPr lvl="1"/>
            <a:r>
              <a:rPr lang="en-US" dirty="0" smtClean="0"/>
              <a:t>Polarized DLS measurements</a:t>
            </a:r>
            <a:endParaRPr lang="en-US" dirty="0" smtClean="0"/>
          </a:p>
          <a:p>
            <a:r>
              <a:rPr lang="en-US" dirty="0" smtClean="0"/>
              <a:t>Gel &amp; protein dynamics</a:t>
            </a:r>
          </a:p>
          <a:p>
            <a:pPr lvl="1"/>
            <a:r>
              <a:rPr lang="en-US" dirty="0" smtClean="0"/>
              <a:t>Purely diffusive vs. sub- and super-diffusive behaviors</a:t>
            </a:r>
          </a:p>
          <a:p>
            <a:pPr lvl="1"/>
            <a:r>
              <a:rPr lang="en-US" dirty="0" err="1" smtClean="0"/>
              <a:t>Reptation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4319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155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In-Situ Light Scattering for Characterization of Suspended Environmental Nanomaterials: Morphology, Structure and Dynamics</vt:lpstr>
      <vt:lpstr>Structure of the Course </vt:lpstr>
      <vt:lpstr>Overview of Suspended Nanomaterials</vt:lpstr>
      <vt:lpstr>Dynamic Light Scattering Basics</vt:lpstr>
      <vt:lpstr>Self Assembly &amp; Stability</vt:lpstr>
      <vt:lpstr>Aggregate Structures &amp; Internal Dynamics 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Hashmi</dc:creator>
  <cp:lastModifiedBy>Sara Hashmi</cp:lastModifiedBy>
  <cp:revision>13</cp:revision>
  <dcterms:created xsi:type="dcterms:W3CDTF">2017-02-24T17:24:38Z</dcterms:created>
  <dcterms:modified xsi:type="dcterms:W3CDTF">2017-02-26T23:00:21Z</dcterms:modified>
</cp:coreProperties>
</file>