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2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9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0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6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0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5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3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7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1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1A80B-EBA8-2543-AE8D-93DAFE4AA877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74E0-29FC-B145-9EAA-90F06DCD3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6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Recap of Day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i="1" dirty="0" smtClean="0">
                <a:solidFill>
                  <a:schemeClr val="bg1">
                    <a:lumMod val="75000"/>
                  </a:schemeClr>
                </a:solidFill>
              </a:rPr>
              <a:t>786</a:t>
            </a:r>
            <a:endParaRPr lang="en-US" sz="7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3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&amp;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Dynamic Light Scattering</a:t>
            </a:r>
          </a:p>
          <a:p>
            <a:pPr lvl="1"/>
            <a:r>
              <a:rPr lang="en-US" dirty="0" smtClean="0"/>
              <a:t>Measurement of diffusive time scales via intensity fluctuations</a:t>
            </a:r>
          </a:p>
          <a:p>
            <a:pPr lvl="1"/>
            <a:r>
              <a:rPr lang="en-US" dirty="0" smtClean="0"/>
              <a:t>Data fitting options</a:t>
            </a:r>
          </a:p>
          <a:p>
            <a:pPr lvl="1"/>
            <a:r>
              <a:rPr lang="en-US" dirty="0" smtClean="0"/>
              <a:t>Practical considerations</a:t>
            </a:r>
          </a:p>
          <a:p>
            <a:pPr lvl="1"/>
            <a:r>
              <a:rPr lang="en-US" dirty="0" smtClean="0"/>
              <a:t>(Slides now online? </a:t>
            </a:r>
            <a:r>
              <a:rPr lang="en-US" smtClean="0"/>
              <a:t>With )</a:t>
            </a:r>
            <a:endParaRPr lang="en-US" dirty="0" smtClean="0"/>
          </a:p>
          <a:p>
            <a:r>
              <a:rPr lang="en-US" dirty="0" smtClean="0"/>
              <a:t>Measurement of DI water, PS latex spheres &amp; ‘mystery sample’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1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 Latex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1000x dilution from stock</a:t>
            </a:r>
          </a:p>
          <a:p>
            <a:r>
              <a:rPr lang="en-US" dirty="0" smtClean="0"/>
              <a:t>Nominal 50nm &amp; 200nm diameter individually</a:t>
            </a:r>
          </a:p>
          <a:p>
            <a:pPr lvl="1"/>
            <a:r>
              <a:rPr lang="en-US" dirty="0" err="1" smtClean="0"/>
              <a:t>Cumulant</a:t>
            </a:r>
            <a:r>
              <a:rPr lang="en-US" dirty="0" smtClean="0"/>
              <a:t> results: 3 measures of radius within 1%</a:t>
            </a:r>
          </a:p>
          <a:p>
            <a:pPr lvl="1"/>
            <a:r>
              <a:rPr lang="en-US" dirty="0" smtClean="0"/>
              <a:t>PDI values less than 0.05</a:t>
            </a:r>
          </a:p>
          <a:p>
            <a:pPr lvl="1"/>
            <a:r>
              <a:rPr lang="en-US" dirty="0" smtClean="0"/>
              <a:t>Very mono-dispersed “well-behaved” samples</a:t>
            </a:r>
          </a:p>
        </p:txBody>
      </p:sp>
    </p:spTree>
    <p:extLst>
      <p:ext uri="{BB962C8B-B14F-4D97-AF65-F5344CB8AC3E}">
        <p14:creationId xmlns:p14="http://schemas.microsoft.com/office/powerpoint/2010/main" val="39414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1:1 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0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Appearance of single decay and single peak in size distribution</a:t>
            </a:r>
          </a:p>
          <a:p>
            <a:r>
              <a:rPr lang="en-US" dirty="0" smtClean="0"/>
              <a:t>Size ratio: 115nm / 30nm = factor of 3.8</a:t>
            </a:r>
          </a:p>
          <a:p>
            <a:pPr lvl="1"/>
            <a:r>
              <a:rPr lang="en-US" dirty="0" smtClean="0"/>
              <a:t>Possibly not sufficiently well-separated</a:t>
            </a:r>
          </a:p>
          <a:p>
            <a:r>
              <a:rPr lang="en-US" dirty="0" smtClean="0"/>
              <a:t>Measurement at 150 degrees did not resolve</a:t>
            </a:r>
          </a:p>
          <a:p>
            <a:pPr lvl="1"/>
            <a:r>
              <a:rPr lang="en-US" dirty="0" smtClean="0"/>
              <a:t>30nm no longer scattering </a:t>
            </a:r>
            <a:r>
              <a:rPr lang="en-US" dirty="0" err="1" smtClean="0"/>
              <a:t>isotropically</a:t>
            </a:r>
          </a:p>
          <a:p>
            <a:r>
              <a:rPr lang="en-US" dirty="0" smtClean="0"/>
              <a:t>Other options</a:t>
            </a:r>
          </a:p>
          <a:p>
            <a:pPr lvl="1"/>
            <a:r>
              <a:rPr lang="en-US" dirty="0" smtClean="0"/>
              <a:t>Would CONTIN analysis resolve peaks?</a:t>
            </a:r>
          </a:p>
          <a:p>
            <a:pPr lvl="1"/>
            <a:r>
              <a:rPr lang="en-US" dirty="0" smtClean="0"/>
              <a:t>What if small particles were predominant with only fraction of large ones?</a:t>
            </a:r>
          </a:p>
        </p:txBody>
      </p:sp>
    </p:spTree>
    <p:extLst>
      <p:ext uri="{BB962C8B-B14F-4D97-AF65-F5344CB8AC3E}">
        <p14:creationId xmlns:p14="http://schemas.microsoft.com/office/powerpoint/2010/main" val="259030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147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Recap of Day 1</vt:lpstr>
      <vt:lpstr>Concepts &amp; Lab</vt:lpstr>
      <vt:lpstr>PS Latex standards</vt:lpstr>
      <vt:lpstr>1:1 Mixture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of Day 1</dc:title>
  <dc:creator>Sara Hashmi</dc:creator>
  <cp:lastModifiedBy>Sara Hashmi</cp:lastModifiedBy>
  <cp:revision>6</cp:revision>
  <dcterms:created xsi:type="dcterms:W3CDTF">2017-02-26T21:04:25Z</dcterms:created>
  <dcterms:modified xsi:type="dcterms:W3CDTF">2017-02-26T23:53:38Z</dcterms:modified>
</cp:coreProperties>
</file>